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66" r:id="rId6"/>
    <p:sldId id="264" r:id="rId7"/>
    <p:sldId id="268" r:id="rId8"/>
    <p:sldId id="267" r:id="rId9"/>
    <p:sldId id="285" r:id="rId10"/>
    <p:sldId id="284" r:id="rId11"/>
    <p:sldId id="286" r:id="rId12"/>
    <p:sldId id="287" r:id="rId13"/>
    <p:sldId id="269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5" r:id="rId27"/>
    <p:sldId id="304" r:id="rId28"/>
    <p:sldId id="300" r:id="rId29"/>
    <p:sldId id="301" r:id="rId30"/>
    <p:sldId id="302" r:id="rId31"/>
    <p:sldId id="303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41" r:id="rId47"/>
    <p:sldId id="340" r:id="rId48"/>
    <p:sldId id="343" r:id="rId49"/>
    <p:sldId id="339" r:id="rId50"/>
    <p:sldId id="342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8" r:id="rId6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D3CE8-A9E4-4B16-B0AB-EC198FAD9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426DD0-AAB5-4EC9-ACF4-49D17D015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DFBD01-87B0-420C-A8F9-37C9339A6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1DDFBC-60BD-462E-BD64-0F1C280C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855F65-DD92-4352-989F-585B2E95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700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995FC-FC6A-4E43-92A2-6CA7CBA0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B116F5-322D-4483-BDC7-2D49EE6A1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5E9E25-29A9-4213-B10A-5C9322A0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6DA78B-47F7-44C3-959F-C39FC736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E98C62-A229-47F1-9EA4-A38D1EEE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780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5549F4-4FB7-40B7-8412-DB4B1517A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182A43-DDF0-4FB8-B151-DBB09C4A9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F1F409-BD50-4DF0-B0DA-48EA8FD4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8A75F4-79F7-45C5-BD95-B7BE3B54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520751-2729-44AF-B92E-1DFC9C23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744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28ED7-7504-489E-B610-FF7A2B0D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D643D7-57FC-4D70-9F0D-10AE31255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9C5117-F665-4550-9D82-06C387DD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60F861-34D2-4011-8CCC-F9A167DB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FF26D9-F076-4046-9706-CE49CDFC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253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9ECC1-343E-4222-8B3E-FA963CBF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9F117-38E1-46CE-8038-7634BBB76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C930E6-2751-47ED-89E5-E2CE9E36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F0CBFC-50B4-4646-A5CA-0323DB84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57F61A-0475-4D6A-B929-E4D9A27D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060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EED8B-004D-4BAE-8EF6-FD1F3829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D6017-7322-47CC-B46C-4DD49FEDE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D6F46D-3B40-4F0F-B0FD-8D8BFA80E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18B42C-3F3B-4841-8821-5070E417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7E42D5-598C-4F30-8F83-51064DB7B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5B524D-A85C-498B-88C3-D144658A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005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4F776-CBE0-4F4E-95FB-2792F3E8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B5D5DA-535F-45DB-A5AF-2062BB48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8A4183-6657-47F9-B2E4-921FC6F16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E618B97-64B9-4784-A94B-352617A16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D43B42-6CC4-40A9-923A-002071E2F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1016072-8F31-4133-9D10-739C74C0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3105483-D289-40A9-8945-807830A1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C57037-1C49-43C5-A7D7-091E1795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4404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CE577-2796-4938-9BFE-03845BFB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4D820A-CF5F-471F-A7FF-ED8E8191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433AEA-F801-4BBC-B9CC-98CAA0C49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BB4CE4-36C8-49B6-A690-36FF4550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6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4E037B-1967-4252-96BC-E7B273189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EBD7A1-CEC8-41CF-80A9-2025FD58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179CE3-5009-4F27-8050-FB14C2C3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443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D6357-6B71-458E-8F32-5D0B3E98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07F853-283B-42E6-AD83-124DAC28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35D454-E49D-4ED3-AC78-D0260C59C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8A733F-9F36-4EA9-881D-086000D3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116749-F02D-45B9-AE72-B76B8825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785D82-BBE1-49FC-8CEE-95F2E3D8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934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72FE31-BE75-40C2-86DC-4641C2C0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42898AF-D0EC-45CE-9C5E-19C2C80C3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9D78DA-2D2C-4D22-AA24-8F0032900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821D31-BA21-4DC2-9B15-4E16AC77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189CBA-2D42-42AA-8DC1-C3E75DC8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F12F7C-D7A2-4800-83D2-A4C53156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824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B1966BF-1331-44E5-A6AE-95A23CA9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2B40F0-C473-4A43-8A49-4CF96B4F7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B8942A-DD3A-4DC6-9652-9F661D2F9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04867-ECAE-4CB4-BDCC-9C90864F431D}" type="datetimeFigureOut">
              <a:rPr lang="es-CO" smtClean="0"/>
              <a:t>16/10/2021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21C76E-96C4-4907-84EE-C0D7FC39E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8BF30F-F1F7-4060-A465-DCB891DAD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0DFF9-E3ED-4289-B457-100F73BEC6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49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DC5647-C3CF-43A0-9BE2-17DAFF4DA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2" t="11111" r="38281" b="4445"/>
          <a:stretch/>
        </p:blipFill>
        <p:spPr>
          <a:xfrm>
            <a:off x="304800" y="533400"/>
            <a:ext cx="6115050" cy="5791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E07D1C-4ED9-484E-95F5-5688574C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4" t="12778" r="40469" b="7500"/>
          <a:stretch/>
        </p:blipFill>
        <p:spPr>
          <a:xfrm>
            <a:off x="5943600" y="533400"/>
            <a:ext cx="61150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4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06CF03-2467-4173-8088-FD33724E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2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4A5BE6-7D56-4FCF-A3EA-541B3FC1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4F3EA8-B978-4BD2-BCF5-6B9A8274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78C9986-538B-4714-9189-CDBA634BF09D}"/>
              </a:ext>
            </a:extLst>
          </p:cNvPr>
          <p:cNvSpPr/>
          <p:nvPr/>
        </p:nvSpPr>
        <p:spPr>
          <a:xfrm>
            <a:off x="1533832" y="1017639"/>
            <a:ext cx="9438968" cy="533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D288AA8-06DC-4608-8409-74DA7EE1892D}"/>
              </a:ext>
            </a:extLst>
          </p:cNvPr>
          <p:cNvSpPr txBox="1"/>
          <p:nvPr/>
        </p:nvSpPr>
        <p:spPr>
          <a:xfrm>
            <a:off x="4595236" y="523257"/>
            <a:ext cx="300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MascotaFeliz.App.Persistencia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6284DCF-E4ED-4F04-92DE-9EFF89067FEE}"/>
              </a:ext>
            </a:extLst>
          </p:cNvPr>
          <p:cNvSpPr/>
          <p:nvPr/>
        </p:nvSpPr>
        <p:spPr>
          <a:xfrm>
            <a:off x="1784556" y="2094271"/>
            <a:ext cx="4159045" cy="4041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AppRepositorios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8C06C32-1E6F-4945-B8BC-D884633E3CD9}"/>
              </a:ext>
            </a:extLst>
          </p:cNvPr>
          <p:cNvSpPr/>
          <p:nvPr/>
        </p:nvSpPr>
        <p:spPr>
          <a:xfrm>
            <a:off x="6499123" y="2094271"/>
            <a:ext cx="4159045" cy="4041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AppData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5660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FF0B97-9CF8-4537-BAE6-82404EF57020}"/>
              </a:ext>
            </a:extLst>
          </p:cNvPr>
          <p:cNvSpPr/>
          <p:nvPr/>
        </p:nvSpPr>
        <p:spPr>
          <a:xfrm>
            <a:off x="1076632" y="1622323"/>
            <a:ext cx="5019368" cy="4763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AppContext.cs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BFA263-97F0-43CF-AE56-2BD074FD8273}"/>
              </a:ext>
            </a:extLst>
          </p:cNvPr>
          <p:cNvSpPr txBox="1"/>
          <p:nvPr/>
        </p:nvSpPr>
        <p:spPr>
          <a:xfrm>
            <a:off x="2723676" y="1090759"/>
            <a:ext cx="172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AppRepositorios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19272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D759E7-BA9F-4FE4-83A6-7EF7709D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0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63BD51-FD80-41D4-A4C9-E67B9FFB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3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7693A3-C908-4615-ADDA-5D69799F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5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5C5F3F-9286-48C7-B21F-9F857820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6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B7160A-DBBF-4103-8E86-A3851B0AF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6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F0B3C4-9214-4C77-98E3-53886E41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31" t="31944" r="35625" b="27500"/>
          <a:stretch/>
        </p:blipFill>
        <p:spPr>
          <a:xfrm>
            <a:off x="898090" y="1009650"/>
            <a:ext cx="10395820" cy="56007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4D03A53-1CF1-49ED-8C2D-F5DE85E69120}"/>
              </a:ext>
            </a:extLst>
          </p:cNvPr>
          <p:cNvSpPr txBox="1"/>
          <p:nvPr/>
        </p:nvSpPr>
        <p:spPr>
          <a:xfrm>
            <a:off x="4193748" y="346229"/>
            <a:ext cx="380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DIAGRAMA DE CLASES MASCOTA FELIZ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08662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D62CCD-8377-4BB6-9534-85EA7860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8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90105B-D2D0-4452-9BB5-EDF0042B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CBC028-D3F8-4B78-9B28-6E93C7C9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2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951F84-2343-400B-82DF-3757C2A7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2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7E6779-52AE-409E-92C1-BC2EC437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0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74C3B2-987A-447B-900C-160A0C9F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9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392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C55BCB-9CDC-40D3-A1C2-D29BD0C00B82}"/>
              </a:ext>
            </a:extLst>
          </p:cNvPr>
          <p:cNvSpPr/>
          <p:nvPr/>
        </p:nvSpPr>
        <p:spPr>
          <a:xfrm>
            <a:off x="3339958" y="2967335"/>
            <a:ext cx="55120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Inicio parte gráfica</a:t>
            </a:r>
          </a:p>
        </p:txBody>
      </p:sp>
    </p:spTree>
    <p:extLst>
      <p:ext uri="{BB962C8B-B14F-4D97-AF65-F5344CB8AC3E}">
        <p14:creationId xmlns:p14="http://schemas.microsoft.com/office/powerpoint/2010/main" val="4188221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05593D-8EB5-419F-9855-3F665B06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02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2E02AF-28C1-4977-91AA-3D2220A6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3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8A1C164-D261-4D48-9567-F6A36CB4125E}"/>
              </a:ext>
            </a:extLst>
          </p:cNvPr>
          <p:cNvSpPr txBox="1"/>
          <p:nvPr/>
        </p:nvSpPr>
        <p:spPr>
          <a:xfrm>
            <a:off x="3698613" y="319596"/>
            <a:ext cx="479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MODELO DE CLASES DE ENTIDAD MASCOTA FELIZ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955210-EFEA-4D25-9230-FC9B3A77C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1" t="25688" r="50596" b="33945"/>
          <a:stretch/>
        </p:blipFill>
        <p:spPr>
          <a:xfrm>
            <a:off x="3822584" y="1217192"/>
            <a:ext cx="4546832" cy="56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50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81F96D-B6E1-42D9-A2C9-38F5AB2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62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2F2E17-0AF8-428F-86B6-D887A86D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35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3EC770-8F2D-4343-8A96-74F917EE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5AB1AF-16FF-4982-A9B3-26EE0C82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CDE2EF9-95A9-48B4-B013-0C98E837B489}"/>
              </a:ext>
            </a:extLst>
          </p:cNvPr>
          <p:cNvSpPr/>
          <p:nvPr/>
        </p:nvSpPr>
        <p:spPr>
          <a:xfrm rot="13023428">
            <a:off x="9524647" y="5206965"/>
            <a:ext cx="1011961" cy="20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BFF54D4-15C4-45B6-9ABD-78D79240CA62}"/>
              </a:ext>
            </a:extLst>
          </p:cNvPr>
          <p:cNvSpPr txBox="1"/>
          <p:nvPr/>
        </p:nvSpPr>
        <p:spPr>
          <a:xfrm>
            <a:off x="10525125" y="5724525"/>
            <a:ext cx="9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Clientes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615683E-9544-4704-BFEC-5404EAE4489B}"/>
              </a:ext>
            </a:extLst>
          </p:cNvPr>
          <p:cNvSpPr txBox="1"/>
          <p:nvPr/>
        </p:nvSpPr>
        <p:spPr>
          <a:xfrm>
            <a:off x="6686136" y="5416748"/>
            <a:ext cx="2928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err="1">
                <a:solidFill>
                  <a:schemeClr val="bg1"/>
                </a:solidFill>
              </a:rPr>
              <a:t>MascotaFeliz.App.Presentacion.Pages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955C846F-96C7-45D7-9283-6FA8CDB75791}"/>
              </a:ext>
            </a:extLst>
          </p:cNvPr>
          <p:cNvSpPr/>
          <p:nvPr/>
        </p:nvSpPr>
        <p:spPr>
          <a:xfrm rot="15179878">
            <a:off x="7662116" y="5115470"/>
            <a:ext cx="571500" cy="197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1824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07CBEF-FDCE-45DC-990D-465BF09C2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311EDB7F-7AA1-4570-9128-AC1D0527E845}"/>
              </a:ext>
            </a:extLst>
          </p:cNvPr>
          <p:cNvSpPr/>
          <p:nvPr/>
        </p:nvSpPr>
        <p:spPr>
          <a:xfrm rot="13037604">
            <a:off x="4573597" y="2042774"/>
            <a:ext cx="1465318" cy="17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A88907-78D5-4403-BD43-77A64A573FE5}"/>
              </a:ext>
            </a:extLst>
          </p:cNvPr>
          <p:cNvSpPr txBox="1"/>
          <p:nvPr/>
        </p:nvSpPr>
        <p:spPr>
          <a:xfrm>
            <a:off x="5819775" y="2505075"/>
            <a:ext cx="193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Listado de Clientes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935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ABDDC9-0A56-43E7-8FD8-5217F6BF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091237D1-B86C-4CEF-814F-8B3D33945073}"/>
              </a:ext>
            </a:extLst>
          </p:cNvPr>
          <p:cNvSpPr/>
          <p:nvPr/>
        </p:nvSpPr>
        <p:spPr>
          <a:xfrm rot="19772077">
            <a:off x="8372476" y="3457577"/>
            <a:ext cx="13716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491E3B3-B401-4EF9-8068-AE820D1DFE17}"/>
              </a:ext>
            </a:extLst>
          </p:cNvPr>
          <p:cNvSpPr/>
          <p:nvPr/>
        </p:nvSpPr>
        <p:spPr>
          <a:xfrm rot="19772077">
            <a:off x="9656124" y="3457577"/>
            <a:ext cx="1371600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23C0F2-8F24-43EC-AF4E-B727970F6612}"/>
              </a:ext>
            </a:extLst>
          </p:cNvPr>
          <p:cNvSpPr txBox="1"/>
          <p:nvPr/>
        </p:nvSpPr>
        <p:spPr>
          <a:xfrm>
            <a:off x="7208200" y="3806841"/>
            <a:ext cx="142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/Clientes/</a:t>
            </a:r>
            <a:r>
              <a:rPr lang="es-MX" dirty="0" err="1">
                <a:solidFill>
                  <a:schemeClr val="bg1"/>
                </a:solidFill>
              </a:rPr>
              <a:t>List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BB2B7D-66CE-4DDB-AEBC-67B601A71885}"/>
              </a:ext>
            </a:extLst>
          </p:cNvPr>
          <p:cNvSpPr txBox="1"/>
          <p:nvPr/>
        </p:nvSpPr>
        <p:spPr>
          <a:xfrm>
            <a:off x="9058276" y="3899174"/>
            <a:ext cx="169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Lista de Clientes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98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E24022-C417-450A-91CF-0FBDAB01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6EFD0A-37F2-4B84-8CDE-A2D7D2ECF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6" t="21945" r="48515" b="15834"/>
          <a:stretch/>
        </p:blipFill>
        <p:spPr>
          <a:xfrm>
            <a:off x="3400424" y="795337"/>
            <a:ext cx="627846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46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8CBA7D-A1EA-4E08-BB66-7134F704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8094FE6-10AE-4C61-9142-C6124D4DB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6" t="28611" r="48438" b="18750"/>
          <a:stretch/>
        </p:blipFill>
        <p:spPr>
          <a:xfrm>
            <a:off x="3200400" y="695325"/>
            <a:ext cx="7752194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75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0F3CE8-DC9D-4D60-9B9E-52D3E0BB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0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3A3C80-CB99-4F21-A29E-450AD0A0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6637A6-4539-4833-A654-DB501B041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" t="40776" r="62151" b="13798"/>
          <a:stretch/>
        </p:blipFill>
        <p:spPr>
          <a:xfrm>
            <a:off x="2307265" y="1095153"/>
            <a:ext cx="5921099" cy="43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62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3A5B2D2-BECA-41C6-9BA3-DE400ED228AF}"/>
              </a:ext>
            </a:extLst>
          </p:cNvPr>
          <p:cNvSpPr/>
          <p:nvPr/>
        </p:nvSpPr>
        <p:spPr>
          <a:xfrm>
            <a:off x="4753916" y="2188344"/>
            <a:ext cx="3524435" cy="74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PRESENTACION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0A751B-9AA3-44B8-BE3B-055B0CAF574C}"/>
              </a:ext>
            </a:extLst>
          </p:cNvPr>
          <p:cNvSpPr/>
          <p:nvPr/>
        </p:nvSpPr>
        <p:spPr>
          <a:xfrm>
            <a:off x="4753916" y="3413464"/>
            <a:ext cx="3524435" cy="74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DOMINIO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3D1DA3-03C2-483B-A941-E9F84DBED304}"/>
              </a:ext>
            </a:extLst>
          </p:cNvPr>
          <p:cNvSpPr/>
          <p:nvPr/>
        </p:nvSpPr>
        <p:spPr>
          <a:xfrm>
            <a:off x="4753916" y="4736237"/>
            <a:ext cx="3524435" cy="74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PERSISTENCIA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FEABE6E-9964-4601-91AA-1620714C4BE4}"/>
              </a:ext>
            </a:extLst>
          </p:cNvPr>
          <p:cNvSpPr/>
          <p:nvPr/>
        </p:nvSpPr>
        <p:spPr>
          <a:xfrm>
            <a:off x="9077342" y="3413464"/>
            <a:ext cx="1935332" cy="74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SERVICIOS</a:t>
            </a:r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7D368E-B121-4F2D-9C29-5BC689580789}"/>
              </a:ext>
            </a:extLst>
          </p:cNvPr>
          <p:cNvCxnSpPr/>
          <p:nvPr/>
        </p:nvCxnSpPr>
        <p:spPr>
          <a:xfrm>
            <a:off x="6440674" y="1265068"/>
            <a:ext cx="0" cy="363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5D3628B7-88F9-43C7-BBF2-7A00AB5C3C47}"/>
              </a:ext>
            </a:extLst>
          </p:cNvPr>
          <p:cNvSpPr/>
          <p:nvPr/>
        </p:nvSpPr>
        <p:spPr>
          <a:xfrm>
            <a:off x="6307509" y="1025371"/>
            <a:ext cx="266330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97877-5DC1-45EF-BE43-08A241F4604E}"/>
              </a:ext>
            </a:extLst>
          </p:cNvPr>
          <p:cNvCxnSpPr/>
          <p:nvPr/>
        </p:nvCxnSpPr>
        <p:spPr>
          <a:xfrm>
            <a:off x="6307509" y="1433744"/>
            <a:ext cx="266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1929D8-0531-4E8E-9F49-395E0AD78529}"/>
              </a:ext>
            </a:extLst>
          </p:cNvPr>
          <p:cNvCxnSpPr>
            <a:cxnSpLocks/>
          </p:cNvCxnSpPr>
          <p:nvPr/>
        </p:nvCxnSpPr>
        <p:spPr>
          <a:xfrm flipH="1">
            <a:off x="6307509" y="1611295"/>
            <a:ext cx="133164" cy="23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A58FF5-2013-4C58-AFC4-F28AAB03B606}"/>
              </a:ext>
            </a:extLst>
          </p:cNvPr>
          <p:cNvCxnSpPr>
            <a:cxnSpLocks/>
          </p:cNvCxnSpPr>
          <p:nvPr/>
        </p:nvCxnSpPr>
        <p:spPr>
          <a:xfrm>
            <a:off x="6440673" y="1627572"/>
            <a:ext cx="133164" cy="23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823ACE22-BF39-4178-9676-686B948AEBF3}"/>
              </a:ext>
            </a:extLst>
          </p:cNvPr>
          <p:cNvSpPr/>
          <p:nvPr/>
        </p:nvSpPr>
        <p:spPr>
          <a:xfrm>
            <a:off x="6307509" y="6023499"/>
            <a:ext cx="550415" cy="102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CF65BB1-4E8D-4AF3-9283-5D62E96EA640}"/>
              </a:ext>
            </a:extLst>
          </p:cNvPr>
          <p:cNvSpPr/>
          <p:nvPr/>
        </p:nvSpPr>
        <p:spPr>
          <a:xfrm>
            <a:off x="6298629" y="6482918"/>
            <a:ext cx="550415" cy="102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6E6FB20-1273-4BA5-9BC9-1AB66A1BC6B4}"/>
              </a:ext>
            </a:extLst>
          </p:cNvPr>
          <p:cNvCxnSpPr>
            <a:stCxn id="23" idx="2"/>
            <a:endCxn id="24" idx="2"/>
          </p:cNvCxnSpPr>
          <p:nvPr/>
        </p:nvCxnSpPr>
        <p:spPr>
          <a:xfrm flipH="1">
            <a:off x="6298629" y="6074546"/>
            <a:ext cx="8880" cy="459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AF95C21F-25E5-454E-960A-2383A9A42265}"/>
              </a:ext>
            </a:extLst>
          </p:cNvPr>
          <p:cNvCxnSpPr>
            <a:stCxn id="23" idx="6"/>
            <a:endCxn id="24" idx="6"/>
          </p:cNvCxnSpPr>
          <p:nvPr/>
        </p:nvCxnSpPr>
        <p:spPr>
          <a:xfrm flipH="1">
            <a:off x="6849044" y="6074546"/>
            <a:ext cx="8880" cy="459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B6A568D-D7E5-4418-BB68-28977DE0C837}"/>
              </a:ext>
            </a:extLst>
          </p:cNvPr>
          <p:cNvSpPr txBox="1"/>
          <p:nvPr/>
        </p:nvSpPr>
        <p:spPr>
          <a:xfrm>
            <a:off x="6374091" y="614511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BD</a:t>
            </a:r>
            <a:endParaRPr lang="es-CO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49C1FF-CB99-49DE-A083-4BE15A203BF4}"/>
              </a:ext>
            </a:extLst>
          </p:cNvPr>
          <p:cNvCxnSpPr>
            <a:cxnSpLocks/>
          </p:cNvCxnSpPr>
          <p:nvPr/>
        </p:nvCxnSpPr>
        <p:spPr>
          <a:xfrm>
            <a:off x="4057019" y="767918"/>
            <a:ext cx="7186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B3BD6D4-92A3-4DA1-88DC-CE122C824FD5}"/>
              </a:ext>
            </a:extLst>
          </p:cNvPr>
          <p:cNvCxnSpPr>
            <a:cxnSpLocks/>
          </p:cNvCxnSpPr>
          <p:nvPr/>
        </p:nvCxnSpPr>
        <p:spPr>
          <a:xfrm>
            <a:off x="4057019" y="767918"/>
            <a:ext cx="19972" cy="605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8592A1B0-0FD4-4C22-8D69-E5CE9E80AD22}"/>
              </a:ext>
            </a:extLst>
          </p:cNvPr>
          <p:cNvCxnSpPr>
            <a:cxnSpLocks/>
          </p:cNvCxnSpPr>
          <p:nvPr/>
        </p:nvCxnSpPr>
        <p:spPr>
          <a:xfrm flipH="1">
            <a:off x="11193557" y="767918"/>
            <a:ext cx="49936" cy="602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85E4451D-4941-465A-A306-B8B4E7A4969A}"/>
              </a:ext>
            </a:extLst>
          </p:cNvPr>
          <p:cNvCxnSpPr>
            <a:cxnSpLocks/>
          </p:cNvCxnSpPr>
          <p:nvPr/>
        </p:nvCxnSpPr>
        <p:spPr>
          <a:xfrm>
            <a:off x="4057019" y="6791418"/>
            <a:ext cx="7136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D4B4117-9693-4764-8440-56694929E336}"/>
              </a:ext>
            </a:extLst>
          </p:cNvPr>
          <p:cNvSpPr txBox="1"/>
          <p:nvPr/>
        </p:nvSpPr>
        <p:spPr>
          <a:xfrm>
            <a:off x="2183814" y="3595002"/>
            <a:ext cx="18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CAPA APLICACION</a:t>
            </a:r>
            <a:endParaRPr lang="es-CO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E0483F-00AA-4488-AD0C-91C4ABF6DCF2}"/>
              </a:ext>
            </a:extLst>
          </p:cNvPr>
          <p:cNvSpPr txBox="1"/>
          <p:nvPr/>
        </p:nvSpPr>
        <p:spPr>
          <a:xfrm>
            <a:off x="4845756" y="158889"/>
            <a:ext cx="350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MODELO DE CAPAS MASCOTA FELIZ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12919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DB0ACD-2444-44DC-9ED8-E0711582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E75C158-BEB1-453C-B4FA-78F450008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23333" r="55938" b="10555"/>
          <a:stretch/>
        </p:blipFill>
        <p:spPr>
          <a:xfrm>
            <a:off x="1819275" y="666749"/>
            <a:ext cx="634373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73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F2C31C-D17E-4D5E-8A2D-FA2148402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7" t="13472" r="57891" b="5416"/>
          <a:stretch/>
        </p:blipFill>
        <p:spPr>
          <a:xfrm>
            <a:off x="0" y="0"/>
            <a:ext cx="5942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70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EB2473-EA0D-4712-B474-66B238749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4" t="10695" r="50000" b="6806"/>
          <a:stretch/>
        </p:blipFill>
        <p:spPr>
          <a:xfrm>
            <a:off x="-1" y="0"/>
            <a:ext cx="680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64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5078FD-B3E3-40FE-989C-6C4A169C2A41}"/>
              </a:ext>
            </a:extLst>
          </p:cNvPr>
          <p:cNvSpPr txBox="1"/>
          <p:nvPr/>
        </p:nvSpPr>
        <p:spPr>
          <a:xfrm>
            <a:off x="4295163" y="2944536"/>
            <a:ext cx="299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Videos Octubre 15 desde aquí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1390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8A1C164-D261-4D48-9567-F6A36CB4125E}"/>
              </a:ext>
            </a:extLst>
          </p:cNvPr>
          <p:cNvSpPr txBox="1"/>
          <p:nvPr/>
        </p:nvSpPr>
        <p:spPr>
          <a:xfrm>
            <a:off x="3698613" y="319596"/>
            <a:ext cx="479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MODELO DE CLASES DE ENTIDAD MASCOTA FELIZ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955210-EFEA-4D25-9230-FC9B3A77C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1" t="25688" r="50596" b="33945"/>
          <a:stretch/>
        </p:blipFill>
        <p:spPr>
          <a:xfrm>
            <a:off x="0" y="1217192"/>
            <a:ext cx="4546832" cy="56408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1A6452-EA1C-4867-9079-D069D5B46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38" t="39791" r="50596" b="33945"/>
          <a:stretch/>
        </p:blipFill>
        <p:spPr>
          <a:xfrm>
            <a:off x="9932565" y="3187817"/>
            <a:ext cx="1805029" cy="36701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02A2DE5-C548-4D1A-BE8C-8FED987E4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37" t="26153" r="50596" b="60219"/>
          <a:stretch/>
        </p:blipFill>
        <p:spPr>
          <a:xfrm>
            <a:off x="8739925" y="1283517"/>
            <a:ext cx="2997669" cy="19043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7238C3C-3F76-476E-B9A9-53E87F098C2C}"/>
              </a:ext>
            </a:extLst>
          </p:cNvPr>
          <p:cNvSpPr/>
          <p:nvPr/>
        </p:nvSpPr>
        <p:spPr>
          <a:xfrm>
            <a:off x="6640587" y="2852257"/>
            <a:ext cx="293615" cy="335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B92AFE5-6070-4504-AE2F-74BF8188296A}"/>
              </a:ext>
            </a:extLst>
          </p:cNvPr>
          <p:cNvSpPr/>
          <p:nvPr/>
        </p:nvSpPr>
        <p:spPr>
          <a:xfrm>
            <a:off x="7835317" y="5738070"/>
            <a:ext cx="151002" cy="276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DA0D7A1-B139-4CBD-BD4F-CA9B628BB85D}"/>
              </a:ext>
            </a:extLst>
          </p:cNvPr>
          <p:cNvSpPr/>
          <p:nvPr/>
        </p:nvSpPr>
        <p:spPr>
          <a:xfrm>
            <a:off x="8493387" y="2818485"/>
            <a:ext cx="4660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6C366C1D-AB7D-4DDB-98F8-8F22EFDC0A81}"/>
              </a:ext>
            </a:extLst>
          </p:cNvPr>
          <p:cNvSpPr/>
          <p:nvPr/>
        </p:nvSpPr>
        <p:spPr>
          <a:xfrm>
            <a:off x="4613944" y="1409350"/>
            <a:ext cx="293615" cy="52263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379AA95-251E-42DC-9877-DD3FF3C20D49}"/>
              </a:ext>
            </a:extLst>
          </p:cNvPr>
          <p:cNvSpPr txBox="1"/>
          <p:nvPr/>
        </p:nvSpPr>
        <p:spPr>
          <a:xfrm>
            <a:off x="5259897" y="3758268"/>
            <a:ext cx="18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Un cliente puede tener muchas mascotas</a:t>
            </a:r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B1BEEE7-6087-4476-8A68-AD61CC7FDE5E}"/>
              </a:ext>
            </a:extLst>
          </p:cNvPr>
          <p:cNvSpPr/>
          <p:nvPr/>
        </p:nvSpPr>
        <p:spPr>
          <a:xfrm>
            <a:off x="9932565" y="5738070"/>
            <a:ext cx="151002" cy="276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9BA6B24-DDCB-4E25-B613-248EED234C98}"/>
              </a:ext>
            </a:extLst>
          </p:cNvPr>
          <p:cNvSpPr txBox="1"/>
          <p:nvPr/>
        </p:nvSpPr>
        <p:spPr>
          <a:xfrm>
            <a:off x="10835079" y="4907451"/>
            <a:ext cx="122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+ mascotas</a:t>
            </a:r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67E4BE7-4760-4710-85D3-E5E37147D010}"/>
              </a:ext>
            </a:extLst>
          </p:cNvPr>
          <p:cNvSpPr txBox="1"/>
          <p:nvPr/>
        </p:nvSpPr>
        <p:spPr>
          <a:xfrm>
            <a:off x="10027033" y="486970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 ..*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D3E485-AFB8-4223-86BB-5187D0CE0C6F}"/>
              </a:ext>
            </a:extLst>
          </p:cNvPr>
          <p:cNvSpPr txBox="1"/>
          <p:nvPr/>
        </p:nvSpPr>
        <p:spPr>
          <a:xfrm>
            <a:off x="8493387" y="4219932"/>
            <a:ext cx="1111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Relación de uno a muchos</a:t>
            </a:r>
            <a:endParaRPr lang="es-CO" dirty="0"/>
          </a:p>
        </p:txBody>
      </p:sp>
      <p:sp>
        <p:nvSpPr>
          <p:cNvPr id="19" name="Abrir llave 18">
            <a:extLst>
              <a:ext uri="{FF2B5EF4-FFF2-40B4-BE49-F238E27FC236}">
                <a16:creationId xmlns:a16="http://schemas.microsoft.com/office/drawing/2014/main" id="{5CB7F15C-B792-4C57-8B8D-93DACAE29A04}"/>
              </a:ext>
            </a:extLst>
          </p:cNvPr>
          <p:cNvSpPr/>
          <p:nvPr/>
        </p:nvSpPr>
        <p:spPr>
          <a:xfrm>
            <a:off x="9638950" y="4026716"/>
            <a:ext cx="259922" cy="14345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036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96C87ED-E53C-45F5-930D-7A93F2872871}"/>
              </a:ext>
            </a:extLst>
          </p:cNvPr>
          <p:cNvSpPr txBox="1"/>
          <p:nvPr/>
        </p:nvSpPr>
        <p:spPr>
          <a:xfrm>
            <a:off x="1287010" y="1297590"/>
            <a:ext cx="91656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using</a:t>
            </a:r>
            <a:r>
              <a:rPr lang="es-CO" dirty="0"/>
              <a:t> </a:t>
            </a:r>
            <a:r>
              <a:rPr lang="es-CO" dirty="0" err="1"/>
              <a:t>System</a:t>
            </a:r>
            <a:r>
              <a:rPr lang="es-CO" dirty="0"/>
              <a:t>;</a:t>
            </a:r>
          </a:p>
          <a:p>
            <a:r>
              <a:rPr lang="es-CO" dirty="0" err="1"/>
              <a:t>namespace</a:t>
            </a:r>
            <a:r>
              <a:rPr lang="es-CO" dirty="0"/>
              <a:t> </a:t>
            </a:r>
            <a:r>
              <a:rPr lang="es-CO" dirty="0" err="1"/>
              <a:t>HospiEnCasa.App.Dominio</a:t>
            </a:r>
            <a:endParaRPr lang="es-CO" dirty="0"/>
          </a:p>
          <a:p>
            <a:r>
              <a:rPr lang="es-CO" dirty="0"/>
              <a:t>{</a:t>
            </a:r>
          </a:p>
          <a:p>
            <a:r>
              <a:rPr lang="es-CO" dirty="0"/>
              <a:t>     </a:t>
            </a:r>
          </a:p>
          <a:p>
            <a:r>
              <a:rPr lang="es-CO" dirty="0"/>
              <a:t>    	</a:t>
            </a:r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class</a:t>
            </a:r>
            <a:r>
              <a:rPr lang="es-CO" dirty="0"/>
              <a:t> Paciente : Persona</a:t>
            </a:r>
          </a:p>
          <a:p>
            <a:r>
              <a:rPr lang="es-CO" dirty="0"/>
              <a:t>    	{</a:t>
            </a:r>
          </a:p>
          <a:p>
            <a:r>
              <a:rPr lang="es-CO" dirty="0"/>
              <a:t>        		</a:t>
            </a:r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string</a:t>
            </a:r>
            <a:r>
              <a:rPr lang="es-CO" dirty="0"/>
              <a:t> </a:t>
            </a:r>
            <a:r>
              <a:rPr lang="es-CO" dirty="0" err="1"/>
              <a:t>Direccion</a:t>
            </a:r>
            <a:r>
              <a:rPr lang="es-CO" dirty="0"/>
              <a:t> { </a:t>
            </a:r>
            <a:r>
              <a:rPr lang="es-CO" dirty="0" err="1"/>
              <a:t>get</a:t>
            </a:r>
            <a:r>
              <a:rPr lang="es-CO" dirty="0"/>
              <a:t>; set; }</a:t>
            </a:r>
          </a:p>
          <a:p>
            <a:r>
              <a:rPr lang="es-CO" dirty="0"/>
              <a:t>        </a:t>
            </a:r>
          </a:p>
          <a:p>
            <a:r>
              <a:rPr lang="es-CO" dirty="0"/>
              <a:t>		</a:t>
            </a:r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System.Collections.Generic.List</a:t>
            </a:r>
            <a:r>
              <a:rPr lang="es-CO" dirty="0"/>
              <a:t>&lt;</a:t>
            </a:r>
            <a:r>
              <a:rPr lang="es-CO" dirty="0" err="1"/>
              <a:t>SignoVital</a:t>
            </a:r>
            <a:r>
              <a:rPr lang="es-CO" dirty="0"/>
              <a:t>&gt; </a:t>
            </a:r>
            <a:r>
              <a:rPr lang="es-CO" dirty="0" err="1"/>
              <a:t>SignosVitales</a:t>
            </a:r>
            <a:r>
              <a:rPr lang="es-CO" dirty="0"/>
              <a:t> { </a:t>
            </a:r>
            <a:r>
              <a:rPr lang="es-CO" dirty="0" err="1"/>
              <a:t>get</a:t>
            </a:r>
            <a:r>
              <a:rPr lang="es-CO" dirty="0"/>
              <a:t>; set; }</a:t>
            </a:r>
          </a:p>
          <a:p>
            <a:r>
              <a:rPr lang="es-CO" dirty="0"/>
              <a:t>   	 }</a:t>
            </a:r>
          </a:p>
          <a:p>
            <a:r>
              <a:rPr lang="es-CO" dirty="0"/>
              <a:t>}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93F69B-D44B-45E3-A38D-C171B83F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3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CA9A47-ED98-48BE-BA4E-B7659957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5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62CA5D-350B-4C64-A941-2F0457BB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7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DF6183-E65A-4FDD-94EF-F9122822C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63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5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39B466-915E-43C0-A57E-979971B4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5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EF9D83B-71C9-43EE-A367-C12CC122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6" t="37999" r="22029" b="33333"/>
          <a:stretch/>
        </p:blipFill>
        <p:spPr>
          <a:xfrm>
            <a:off x="1400961" y="2441197"/>
            <a:ext cx="10791039" cy="31121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67F994-61E0-456D-AED5-DFB8A4CA9576}"/>
              </a:ext>
            </a:extLst>
          </p:cNvPr>
          <p:cNvSpPr txBox="1"/>
          <p:nvPr/>
        </p:nvSpPr>
        <p:spPr>
          <a:xfrm>
            <a:off x="3538568" y="696286"/>
            <a:ext cx="651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HERRAMIENTAS PARA DESARROLLAR LA SOLUCIÓN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162217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44B4DD-3A1C-440F-B1E5-C1338703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" t="23241" r="43509" b="20979"/>
          <a:stretch/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80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49D6F3-AC86-4A94-95D2-F499AF5BF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0" t="18349" r="44059" b="9480"/>
          <a:stretch/>
        </p:blipFill>
        <p:spPr>
          <a:xfrm>
            <a:off x="360727" y="0"/>
            <a:ext cx="7590296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4BAE321-AC7E-438E-977E-196CB423D683}"/>
              </a:ext>
            </a:extLst>
          </p:cNvPr>
          <p:cNvSpPr txBox="1"/>
          <p:nvPr/>
        </p:nvSpPr>
        <p:spPr>
          <a:xfrm>
            <a:off x="4311941" y="109057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//Este reemplaza a Cliente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87491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609A46-CA2F-4801-AD42-C42FC7ACF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1" t="18349" r="50000" b="19633"/>
          <a:stretch/>
        </p:blipFill>
        <p:spPr>
          <a:xfrm>
            <a:off x="-1" y="0"/>
            <a:ext cx="8814851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02C2A9C-5B69-4071-90B6-EBB3CA8613A8}"/>
              </a:ext>
            </a:extLst>
          </p:cNvPr>
          <p:cNvSpPr txBox="1"/>
          <p:nvPr/>
        </p:nvSpPr>
        <p:spPr>
          <a:xfrm>
            <a:off x="4186107" y="100668"/>
            <a:ext cx="279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//Este reemplaza a Mascota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19570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5E03CE-3382-464F-8733-DD875C6C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8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A19592-77C0-4155-A8BE-7A039BD1F594}"/>
              </a:ext>
            </a:extLst>
          </p:cNvPr>
          <p:cNvSpPr txBox="1"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USE master; </a:t>
            </a:r>
          </a:p>
          <a:p>
            <a:r>
              <a:rPr lang="es-CO" dirty="0"/>
              <a:t>GO</a:t>
            </a:r>
          </a:p>
          <a:p>
            <a:r>
              <a:rPr lang="es-CO" dirty="0"/>
              <a:t>DROP DATABASE </a:t>
            </a:r>
            <a:r>
              <a:rPr lang="es-CO" dirty="0" err="1"/>
              <a:t>MascotaFelizData</a:t>
            </a:r>
            <a:r>
              <a:rPr lang="es-CO" dirty="0"/>
              <a:t>; </a:t>
            </a:r>
          </a:p>
          <a:p>
            <a:r>
              <a:rPr lang="es-CO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95250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1693C4-D05C-4239-814E-FCECFEB8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24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955F7A-B047-4E9D-9430-39364252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25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39B1A4-25A4-4B17-A0B7-43EF1088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13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7D3BE5-F955-41F5-A179-08D5876C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3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028EE-6A34-434C-8820-F99C9F44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5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1E71E7-A2C1-4623-B344-4B89124BC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3" t="32492" r="55000" b="20777"/>
          <a:stretch/>
        </p:blipFill>
        <p:spPr>
          <a:xfrm>
            <a:off x="1216240" y="1296139"/>
            <a:ext cx="3737500" cy="52296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486DCEC-D9E2-4C6E-B56C-305AD1349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84" t="32752" r="16335" b="19352"/>
          <a:stretch/>
        </p:blipFill>
        <p:spPr>
          <a:xfrm>
            <a:off x="5912528" y="1374149"/>
            <a:ext cx="5541442" cy="51515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BFAB3ED-B3CF-4FE2-81DF-425610694120}"/>
              </a:ext>
            </a:extLst>
          </p:cNvPr>
          <p:cNvSpPr txBox="1"/>
          <p:nvPr/>
        </p:nvSpPr>
        <p:spPr>
          <a:xfrm>
            <a:off x="3560786" y="426127"/>
            <a:ext cx="507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REALIZACIÓN DE LA ARQUITECTURA MASCOTA FELIZ</a:t>
            </a:r>
            <a:endParaRPr lang="es-CO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AF5F97E-6C98-4A49-B181-4C69D5C821E1}"/>
              </a:ext>
            </a:extLst>
          </p:cNvPr>
          <p:cNvCxnSpPr/>
          <p:nvPr/>
        </p:nvCxnSpPr>
        <p:spPr>
          <a:xfrm>
            <a:off x="4953740" y="1882066"/>
            <a:ext cx="958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AA27FBA-5FF9-4234-812E-A3DFBF688C6E}"/>
              </a:ext>
            </a:extLst>
          </p:cNvPr>
          <p:cNvCxnSpPr/>
          <p:nvPr/>
        </p:nvCxnSpPr>
        <p:spPr>
          <a:xfrm>
            <a:off x="4953740" y="2920753"/>
            <a:ext cx="176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53EB587-DCFF-460B-AFAA-696F451D532C}"/>
              </a:ext>
            </a:extLst>
          </p:cNvPr>
          <p:cNvCxnSpPr/>
          <p:nvPr/>
        </p:nvCxnSpPr>
        <p:spPr>
          <a:xfrm>
            <a:off x="4953740" y="3960302"/>
            <a:ext cx="176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59C28A4-7192-4881-8BF7-50C6341340EC}"/>
              </a:ext>
            </a:extLst>
          </p:cNvPr>
          <p:cNvCxnSpPr/>
          <p:nvPr/>
        </p:nvCxnSpPr>
        <p:spPr>
          <a:xfrm>
            <a:off x="4953740" y="4964096"/>
            <a:ext cx="176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2F265F2-AA8C-4C15-95C3-BDBD0AE6E697}"/>
              </a:ext>
            </a:extLst>
          </p:cNvPr>
          <p:cNvCxnSpPr/>
          <p:nvPr/>
        </p:nvCxnSpPr>
        <p:spPr>
          <a:xfrm>
            <a:off x="4953740" y="6029417"/>
            <a:ext cx="176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0A344580-95C7-499D-AE93-620D71220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52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DF516F-FDCB-438A-9204-9098E710D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0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8F1E59-5D60-4326-AB9B-59424599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7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52C5C0C-A0DC-4AB3-958B-AB5AFF92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69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404703-F64B-42CE-B48D-2EB0BD7A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9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CA96F16-E9B3-4995-8D01-593E5585D724}"/>
              </a:ext>
            </a:extLst>
          </p:cNvPr>
          <p:cNvSpPr txBox="1"/>
          <p:nvPr/>
        </p:nvSpPr>
        <p:spPr>
          <a:xfrm>
            <a:off x="4404220" y="2189527"/>
            <a:ext cx="549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onclick="return confirm('¿Desea eliminar este registo?')"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89625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653C8C-3E03-4D4E-86B0-4C723ADB6C0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&lt;i </a:t>
            </a:r>
            <a:r>
              <a:rPr lang="es-CO" dirty="0" err="1"/>
              <a:t>class</a:t>
            </a:r>
            <a:r>
              <a:rPr lang="es-CO" dirty="0"/>
              <a:t>="fas fa-</a:t>
            </a:r>
            <a:r>
              <a:rPr lang="es-CO" dirty="0" err="1"/>
              <a:t>trash</a:t>
            </a:r>
            <a:r>
              <a:rPr lang="es-CO" dirty="0"/>
              <a:t>" id="</a:t>
            </a:r>
            <a:r>
              <a:rPr lang="es-CO" dirty="0" err="1"/>
              <a:t>delete_link</a:t>
            </a:r>
            <a:r>
              <a:rPr lang="es-CO" dirty="0"/>
              <a:t>" aria-</a:t>
            </a:r>
            <a:r>
              <a:rPr lang="es-CO" dirty="0" err="1"/>
              <a:t>hidden</a:t>
            </a:r>
            <a:r>
              <a:rPr lang="es-CO" dirty="0"/>
              <a:t>="true"&gt;&lt;/i&gt;</a:t>
            </a:r>
          </a:p>
        </p:txBody>
      </p:sp>
    </p:spTree>
    <p:extLst>
      <p:ext uri="{BB962C8B-B14F-4D97-AF65-F5344CB8AC3E}">
        <p14:creationId xmlns:p14="http://schemas.microsoft.com/office/powerpoint/2010/main" val="1884647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8A3A85-6FE1-4106-920C-64EAC42B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21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584710-E30A-4878-94D9-60800147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23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44B4DD-3A1C-440F-B1E5-C13387031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" t="23241" r="43509" b="20979"/>
          <a:stretch/>
        </p:blipFill>
        <p:spPr>
          <a:xfrm>
            <a:off x="0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3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3A5B2D2-BECA-41C6-9BA3-DE400ED228AF}"/>
              </a:ext>
            </a:extLst>
          </p:cNvPr>
          <p:cNvSpPr/>
          <p:nvPr/>
        </p:nvSpPr>
        <p:spPr>
          <a:xfrm>
            <a:off x="4753916" y="2188344"/>
            <a:ext cx="3524435" cy="74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PRESENTACION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0A751B-9AA3-44B8-BE3B-055B0CAF574C}"/>
              </a:ext>
            </a:extLst>
          </p:cNvPr>
          <p:cNvSpPr/>
          <p:nvPr/>
        </p:nvSpPr>
        <p:spPr>
          <a:xfrm>
            <a:off x="4753916" y="3413464"/>
            <a:ext cx="3524435" cy="74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DOMINIO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3D1DA3-03C2-483B-A941-E9F84DBED304}"/>
              </a:ext>
            </a:extLst>
          </p:cNvPr>
          <p:cNvSpPr/>
          <p:nvPr/>
        </p:nvSpPr>
        <p:spPr>
          <a:xfrm>
            <a:off x="4753916" y="4736237"/>
            <a:ext cx="3524435" cy="74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PERSISTENCIA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FEABE6E-9964-4601-91AA-1620714C4BE4}"/>
              </a:ext>
            </a:extLst>
          </p:cNvPr>
          <p:cNvSpPr/>
          <p:nvPr/>
        </p:nvSpPr>
        <p:spPr>
          <a:xfrm>
            <a:off x="9077342" y="3413464"/>
            <a:ext cx="1935332" cy="745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SERVICIOS</a:t>
            </a:r>
            <a:endParaRPr lang="es-CO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47D368E-B121-4F2D-9C29-5BC689580789}"/>
              </a:ext>
            </a:extLst>
          </p:cNvPr>
          <p:cNvCxnSpPr/>
          <p:nvPr/>
        </p:nvCxnSpPr>
        <p:spPr>
          <a:xfrm>
            <a:off x="6440674" y="1265068"/>
            <a:ext cx="0" cy="363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5D3628B7-88F9-43C7-BBF2-7A00AB5C3C47}"/>
              </a:ext>
            </a:extLst>
          </p:cNvPr>
          <p:cNvSpPr/>
          <p:nvPr/>
        </p:nvSpPr>
        <p:spPr>
          <a:xfrm>
            <a:off x="6307509" y="1025371"/>
            <a:ext cx="266330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F697877-5DC1-45EF-BE43-08A241F4604E}"/>
              </a:ext>
            </a:extLst>
          </p:cNvPr>
          <p:cNvCxnSpPr/>
          <p:nvPr/>
        </p:nvCxnSpPr>
        <p:spPr>
          <a:xfrm>
            <a:off x="6307509" y="1433744"/>
            <a:ext cx="266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1929D8-0531-4E8E-9F49-395E0AD78529}"/>
              </a:ext>
            </a:extLst>
          </p:cNvPr>
          <p:cNvCxnSpPr>
            <a:cxnSpLocks/>
          </p:cNvCxnSpPr>
          <p:nvPr/>
        </p:nvCxnSpPr>
        <p:spPr>
          <a:xfrm flipH="1">
            <a:off x="6307509" y="1611295"/>
            <a:ext cx="133164" cy="23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A58FF5-2013-4C58-AFC4-F28AAB03B606}"/>
              </a:ext>
            </a:extLst>
          </p:cNvPr>
          <p:cNvCxnSpPr>
            <a:cxnSpLocks/>
          </p:cNvCxnSpPr>
          <p:nvPr/>
        </p:nvCxnSpPr>
        <p:spPr>
          <a:xfrm>
            <a:off x="6440673" y="1627572"/>
            <a:ext cx="133164" cy="23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823ACE22-BF39-4178-9676-686B948AEBF3}"/>
              </a:ext>
            </a:extLst>
          </p:cNvPr>
          <p:cNvSpPr/>
          <p:nvPr/>
        </p:nvSpPr>
        <p:spPr>
          <a:xfrm>
            <a:off x="6307509" y="6023499"/>
            <a:ext cx="550415" cy="102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CF65BB1-4E8D-4AF3-9283-5D62E96EA640}"/>
              </a:ext>
            </a:extLst>
          </p:cNvPr>
          <p:cNvSpPr/>
          <p:nvPr/>
        </p:nvSpPr>
        <p:spPr>
          <a:xfrm>
            <a:off x="6298629" y="6482918"/>
            <a:ext cx="550415" cy="102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6E6FB20-1273-4BA5-9BC9-1AB66A1BC6B4}"/>
              </a:ext>
            </a:extLst>
          </p:cNvPr>
          <p:cNvCxnSpPr>
            <a:stCxn id="23" idx="2"/>
            <a:endCxn id="24" idx="2"/>
          </p:cNvCxnSpPr>
          <p:nvPr/>
        </p:nvCxnSpPr>
        <p:spPr>
          <a:xfrm flipH="1">
            <a:off x="6298629" y="6074546"/>
            <a:ext cx="8880" cy="459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AF95C21F-25E5-454E-960A-2383A9A42265}"/>
              </a:ext>
            </a:extLst>
          </p:cNvPr>
          <p:cNvCxnSpPr>
            <a:stCxn id="23" idx="6"/>
            <a:endCxn id="24" idx="6"/>
          </p:cNvCxnSpPr>
          <p:nvPr/>
        </p:nvCxnSpPr>
        <p:spPr>
          <a:xfrm flipH="1">
            <a:off x="6849044" y="6074546"/>
            <a:ext cx="8880" cy="459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B6A568D-D7E5-4418-BB68-28977DE0C837}"/>
              </a:ext>
            </a:extLst>
          </p:cNvPr>
          <p:cNvSpPr txBox="1"/>
          <p:nvPr/>
        </p:nvSpPr>
        <p:spPr>
          <a:xfrm>
            <a:off x="6374091" y="614511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BD</a:t>
            </a:r>
            <a:endParaRPr lang="es-CO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49C1FF-CB99-49DE-A083-4BE15A203BF4}"/>
              </a:ext>
            </a:extLst>
          </p:cNvPr>
          <p:cNvCxnSpPr>
            <a:cxnSpLocks/>
          </p:cNvCxnSpPr>
          <p:nvPr/>
        </p:nvCxnSpPr>
        <p:spPr>
          <a:xfrm>
            <a:off x="4057019" y="767918"/>
            <a:ext cx="7186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B3BD6D4-92A3-4DA1-88DC-CE122C824FD5}"/>
              </a:ext>
            </a:extLst>
          </p:cNvPr>
          <p:cNvCxnSpPr>
            <a:cxnSpLocks/>
          </p:cNvCxnSpPr>
          <p:nvPr/>
        </p:nvCxnSpPr>
        <p:spPr>
          <a:xfrm>
            <a:off x="4057019" y="767918"/>
            <a:ext cx="19972" cy="605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8592A1B0-0FD4-4C22-8D69-E5CE9E80AD22}"/>
              </a:ext>
            </a:extLst>
          </p:cNvPr>
          <p:cNvCxnSpPr>
            <a:cxnSpLocks/>
          </p:cNvCxnSpPr>
          <p:nvPr/>
        </p:nvCxnSpPr>
        <p:spPr>
          <a:xfrm flipH="1">
            <a:off x="11193557" y="767918"/>
            <a:ext cx="49936" cy="602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85E4451D-4941-465A-A306-B8B4E7A4969A}"/>
              </a:ext>
            </a:extLst>
          </p:cNvPr>
          <p:cNvCxnSpPr>
            <a:cxnSpLocks/>
          </p:cNvCxnSpPr>
          <p:nvPr/>
        </p:nvCxnSpPr>
        <p:spPr>
          <a:xfrm>
            <a:off x="4057019" y="6791418"/>
            <a:ext cx="7136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D4B4117-9693-4764-8440-56694929E336}"/>
              </a:ext>
            </a:extLst>
          </p:cNvPr>
          <p:cNvSpPr txBox="1"/>
          <p:nvPr/>
        </p:nvSpPr>
        <p:spPr>
          <a:xfrm>
            <a:off x="2183814" y="3595002"/>
            <a:ext cx="18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CAPA APLICACION</a:t>
            </a:r>
            <a:endParaRPr lang="es-CO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E0483F-00AA-4488-AD0C-91C4ABF6DCF2}"/>
              </a:ext>
            </a:extLst>
          </p:cNvPr>
          <p:cNvSpPr txBox="1"/>
          <p:nvPr/>
        </p:nvSpPr>
        <p:spPr>
          <a:xfrm>
            <a:off x="4845756" y="158889"/>
            <a:ext cx="350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MODELO DE CAPAS MASCOTA FELIZ</a:t>
            </a:r>
            <a:endParaRPr lang="es-CO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D9B1B85-EDBE-475D-82BD-CA9106423A39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516134" y="2934069"/>
            <a:ext cx="0" cy="47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6C63927-EE29-4347-9DF3-C282FE868191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6516134" y="4159188"/>
            <a:ext cx="0" cy="577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BA50582-C075-4087-88E9-AFE1D7D5703E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8278351" y="3786326"/>
            <a:ext cx="798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D9721AA-C81B-4CF3-8357-555895F6C1CA}"/>
              </a:ext>
            </a:extLst>
          </p:cNvPr>
          <p:cNvCxnSpPr>
            <a:cxnSpLocks/>
          </p:cNvCxnSpPr>
          <p:nvPr/>
        </p:nvCxnSpPr>
        <p:spPr>
          <a:xfrm>
            <a:off x="6433661" y="5481961"/>
            <a:ext cx="14024" cy="55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19D6034-512F-4A99-AC78-1AF6A7123F35}"/>
              </a:ext>
            </a:extLst>
          </p:cNvPr>
          <p:cNvCxnSpPr>
            <a:cxnSpLocks/>
          </p:cNvCxnSpPr>
          <p:nvPr/>
        </p:nvCxnSpPr>
        <p:spPr>
          <a:xfrm flipH="1" flipV="1">
            <a:off x="6646500" y="5457250"/>
            <a:ext cx="15791" cy="55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4CA7140-97BA-4B90-80F1-613BE3876C6E}"/>
              </a:ext>
            </a:extLst>
          </p:cNvPr>
          <p:cNvCxnSpPr/>
          <p:nvPr/>
        </p:nvCxnSpPr>
        <p:spPr>
          <a:xfrm flipV="1">
            <a:off x="6374091" y="1842117"/>
            <a:ext cx="0" cy="34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DC2AF691-0DB6-47D1-A1DA-49F9F54CCE03}"/>
              </a:ext>
            </a:extLst>
          </p:cNvPr>
          <p:cNvCxnSpPr>
            <a:endCxn id="4" idx="0"/>
          </p:cNvCxnSpPr>
          <p:nvPr/>
        </p:nvCxnSpPr>
        <p:spPr>
          <a:xfrm>
            <a:off x="6507255" y="1858394"/>
            <a:ext cx="8879" cy="32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494DA553-10C0-4438-B2A3-622224BCB037}"/>
              </a:ext>
            </a:extLst>
          </p:cNvPr>
          <p:cNvCxnSpPr/>
          <p:nvPr/>
        </p:nvCxnSpPr>
        <p:spPr>
          <a:xfrm flipV="1">
            <a:off x="6216242" y="2934069"/>
            <a:ext cx="0" cy="47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980767C-6D47-477C-AEE1-534FF088BFDA}"/>
              </a:ext>
            </a:extLst>
          </p:cNvPr>
          <p:cNvCxnSpPr/>
          <p:nvPr/>
        </p:nvCxnSpPr>
        <p:spPr>
          <a:xfrm>
            <a:off x="6096000" y="4159188"/>
            <a:ext cx="0" cy="577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21ADB425-0427-45E1-A3C3-129E49DF52E8}"/>
              </a:ext>
            </a:extLst>
          </p:cNvPr>
          <p:cNvCxnSpPr/>
          <p:nvPr/>
        </p:nvCxnSpPr>
        <p:spPr>
          <a:xfrm>
            <a:off x="8278351" y="3964334"/>
            <a:ext cx="798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75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2513EC2-2EA0-4648-9AB3-0B0074604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7" t="22641" r="67029" b="12201"/>
          <a:stretch/>
        </p:blipFill>
        <p:spPr>
          <a:xfrm>
            <a:off x="1535501" y="1690777"/>
            <a:ext cx="3243533" cy="44684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0923FBE-7FDC-417E-8BAA-9AE48335A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08" t="22390" r="12594" b="10188"/>
          <a:stretch/>
        </p:blipFill>
        <p:spPr>
          <a:xfrm>
            <a:off x="5637402" y="1594381"/>
            <a:ext cx="5019097" cy="456488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CE3D38F-E051-4924-A139-6F2F7CE1CFCF}"/>
              </a:ext>
            </a:extLst>
          </p:cNvPr>
          <p:cNvCxnSpPr/>
          <p:nvPr/>
        </p:nvCxnSpPr>
        <p:spPr>
          <a:xfrm>
            <a:off x="4714613" y="2172749"/>
            <a:ext cx="1048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59D3996-046D-46E7-ABBA-0BE16A37264D}"/>
              </a:ext>
            </a:extLst>
          </p:cNvPr>
          <p:cNvCxnSpPr/>
          <p:nvPr/>
        </p:nvCxnSpPr>
        <p:spPr>
          <a:xfrm>
            <a:off x="4655890" y="3129094"/>
            <a:ext cx="1761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329BFAB-DA51-4792-AE9E-0DE84FBDDBDC}"/>
              </a:ext>
            </a:extLst>
          </p:cNvPr>
          <p:cNvCxnSpPr/>
          <p:nvPr/>
        </p:nvCxnSpPr>
        <p:spPr>
          <a:xfrm>
            <a:off x="4655890" y="4035105"/>
            <a:ext cx="1761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A77CB89-D41D-443B-9171-AFAE279E71AF}"/>
              </a:ext>
            </a:extLst>
          </p:cNvPr>
          <p:cNvCxnSpPr/>
          <p:nvPr/>
        </p:nvCxnSpPr>
        <p:spPr>
          <a:xfrm>
            <a:off x="4655890" y="4949505"/>
            <a:ext cx="1761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A054A0D-81A8-4C6F-8013-513C374DCD1C}"/>
              </a:ext>
            </a:extLst>
          </p:cNvPr>
          <p:cNvCxnSpPr/>
          <p:nvPr/>
        </p:nvCxnSpPr>
        <p:spPr>
          <a:xfrm>
            <a:off x="4655890" y="5821960"/>
            <a:ext cx="1761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72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5D9ED5-E894-4A0F-8913-FEE52EE0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71" t="51348" r="26364" b="9945"/>
          <a:stretch/>
        </p:blipFill>
        <p:spPr>
          <a:xfrm>
            <a:off x="578839" y="1871491"/>
            <a:ext cx="5108897" cy="42189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FAC17B5-EDC2-4E09-9E1D-87612355D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43" t="15535" r="1674" b="2752"/>
          <a:stretch/>
        </p:blipFill>
        <p:spPr>
          <a:xfrm>
            <a:off x="6157519" y="1254154"/>
            <a:ext cx="4764948" cy="56038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CD4520-0403-4361-8A34-12250F22554B}"/>
              </a:ext>
            </a:extLst>
          </p:cNvPr>
          <p:cNvSpPr txBox="1"/>
          <p:nvPr/>
        </p:nvSpPr>
        <p:spPr>
          <a:xfrm>
            <a:off x="4623641" y="285226"/>
            <a:ext cx="294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OBJECT RELATIONAL MAPPER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271277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216</Words>
  <Application>Microsoft Office PowerPoint</Application>
  <PresentationFormat>Panorámica</PresentationFormat>
  <Paragraphs>55</Paragraphs>
  <Slides>68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Fadul</dc:creator>
  <cp:lastModifiedBy>Carlos Fadul</cp:lastModifiedBy>
  <cp:revision>33</cp:revision>
  <dcterms:created xsi:type="dcterms:W3CDTF">2021-09-26T21:50:48Z</dcterms:created>
  <dcterms:modified xsi:type="dcterms:W3CDTF">2021-10-16T22:45:42Z</dcterms:modified>
</cp:coreProperties>
</file>